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4"/>
  </p:sldMasterIdLst>
  <p:notesMasterIdLst>
    <p:notesMasterId r:id="rId17"/>
  </p:notesMasterIdLst>
  <p:handoutMasterIdLst>
    <p:handoutMasterId r:id="rId18"/>
  </p:handoutMasterIdLst>
  <p:sldIdLst>
    <p:sldId id="400" r:id="rId5"/>
    <p:sldId id="391" r:id="rId6"/>
    <p:sldId id="403" r:id="rId7"/>
    <p:sldId id="404" r:id="rId8"/>
    <p:sldId id="270" r:id="rId9"/>
    <p:sldId id="261" r:id="rId10"/>
    <p:sldId id="260" r:id="rId11"/>
    <p:sldId id="401" r:id="rId12"/>
    <p:sldId id="405" r:id="rId13"/>
    <p:sldId id="265" r:id="rId14"/>
    <p:sldId id="398" r:id="rId15"/>
    <p:sldId id="286" r:id="rId16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BD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-1426"/>
    </p:cViewPr>
  </p:sorterViewPr>
  <p:notesViewPr>
    <p:cSldViewPr snapToGrid="0">
      <p:cViewPr varScale="1">
        <p:scale>
          <a:sx n="97" d="100"/>
          <a:sy n="97" d="100"/>
        </p:scale>
        <p:origin x="286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698C0E1-628D-4A29-932B-81EFC1D54B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E4E1657-5A73-426A-A66E-C4F85559BE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F45F527-0EDD-4353-B1C4-2A9D0D3E8CF4}" type="datetime1">
              <a:rPr lang="ko-KR" altLang="en-US" smtClean="0">
                <a:latin typeface="+mj-ea"/>
                <a:ea typeface="+mj-ea"/>
              </a:rPr>
              <a:t>2023-10-18</a:t>
            </a:fld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BBF12EE-0BCA-4112-A66D-A1C7DDACEE3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59303C-1C5B-4166-91D0-954E1FF8A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21B084-08CE-4CE2-A230-03FB2D2096EE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396255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8E2402FB-873A-4A59-8ABE-37286AE23ECC}" type="datetime1">
              <a:rPr lang="ko-KR" altLang="en-US" smtClean="0"/>
              <a:pPr/>
              <a:t>2023-10-18</a:t>
            </a:fld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BB4B07EB-3CEE-4B2A-A06F-03C965D4E9F1}" type="slidenum">
              <a:rPr lang="en-US" altLang="ko-KR" smtClean="0"/>
              <a:pPr/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76297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6BFE780-4B97-4708-B97F-94D8ADC6D799}" type="slidenum">
              <a:rPr lang="en-US" altLang="ko-KR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673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E6D7BE9-6C4F-48E9-816E-E7C44694421A}" type="slidenum">
              <a:rPr lang="en-US" altLang="ko-KR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567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9F8C22AF-75C7-433B-B852-69970FBFF62D}" type="slidenum">
              <a:rPr lang="en-US" altLang="ko-KR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27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E6D7BE9-6C4F-48E9-816E-E7C44694421A}" type="slidenum">
              <a:rPr lang="en-US" altLang="ko-KR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915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E6D7BE9-6C4F-48E9-816E-E7C44694421A}" type="slidenum">
              <a:rPr lang="en-US" altLang="ko-KR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43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B4B07EB-3CEE-4B2A-A06F-03C965D4E9F1}" type="slidenum">
              <a:rPr lang="en-US" altLang="ko-KR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311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B4B07EB-3CEE-4B2A-A06F-03C965D4E9F1}" type="slidenum">
              <a:rPr lang="en-US" altLang="ko-KR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216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E6D7BE9-6C4F-48E9-816E-E7C44694421A}" type="slidenum">
              <a:rPr lang="en-US" altLang="ko-KR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268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B4B07EB-3CEE-4B2A-A06F-03C965D4E9F1}" type="slidenum">
              <a:rPr lang="en-US" altLang="ko-KR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175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E6D7BE9-6C4F-48E9-816E-E7C44694421A}" type="slidenum">
              <a:rPr lang="en-US" altLang="ko-KR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875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8958888C-33C4-45BB-9053-0F238EBC25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 useBgFill="1">
        <p:nvSpPr>
          <p:cNvPr id="10" name="제목 1">
            <a:extLst>
              <a:ext uri="{FF2B5EF4-FFF2-40B4-BE49-F238E27FC236}">
                <a16:creationId xmlns:a16="http://schemas.microsoft.com/office/drawing/2014/main" id="{E234E1C5-BD1C-4142-BA62-2A1D902B60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3430" y="1762887"/>
            <a:ext cx="7665140" cy="2140251"/>
          </a:xfrm>
        </p:spPr>
        <p:txBody>
          <a:bodyPr tIns="365760" rtlCol="0" anchor="ctr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ko-KR" altLang="en-US" sz="4800" noProof="0"/>
              <a:t>마스터 제목 스타일 편집</a:t>
            </a:r>
          </a:p>
        </p:txBody>
      </p:sp>
      <p:sp useBgFill="1">
        <p:nvSpPr>
          <p:cNvPr id="12" name="부제목 2" descr="Tag=AccentColor&#10;Flavor=Light&#10;Target=Text">
            <a:extLst>
              <a:ext uri="{FF2B5EF4-FFF2-40B4-BE49-F238E27FC236}">
                <a16:creationId xmlns:a16="http://schemas.microsoft.com/office/drawing/2014/main" id="{DED57426-1707-4704-8E09-2F7609051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3430" y="3903138"/>
            <a:ext cx="7665139" cy="1191977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600301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요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2FDB9BCB-0C27-46E1-90C0-AADF005418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69441" y="1233378"/>
            <a:ext cx="5898114" cy="1357422"/>
          </a:xfrm>
        </p:spPr>
        <p:txBody>
          <a:bodyPr rtlCol="0" anchor="b">
            <a:noAutofit/>
          </a:bodyPr>
          <a:lstStyle>
            <a:lvl1pPr algn="ctr">
              <a:defRPr lang="en-US" sz="40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0" name="부제목 2" descr="Tag=AccentColor&#10;Flavor=Light&#10;Target=Text">
            <a:extLst>
              <a:ext uri="{FF2B5EF4-FFF2-40B4-BE49-F238E27FC236}">
                <a16:creationId xmlns:a16="http://schemas.microsoft.com/office/drawing/2014/main" id="{61821B46-FA47-4BEB-A735-3A8E1161FD7A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5369440" y="2895601"/>
            <a:ext cx="5898115" cy="2378074"/>
          </a:xfrm>
        </p:spPr>
        <p:txBody>
          <a:bodyPr rtlCol="0">
            <a:normAutofit/>
          </a:bodyPr>
          <a:lstStyle>
            <a:lvl1pPr marL="369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CF220894-C699-4E12-9EB4-2318F23E4A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1113" y="0"/>
            <a:ext cx="4583113" cy="6858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034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8958888C-33C4-45BB-9053-0F238EBC25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 useBgFill="1"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146676" y="1572884"/>
            <a:ext cx="4100417" cy="2585050"/>
          </a:xfrm>
        </p:spPr>
        <p:txBody>
          <a:bodyPr lIns="274320" rtlCol="0" anchor="ctr">
            <a:normAutofit/>
          </a:bodyPr>
          <a:lstStyle>
            <a:lvl1pPr algn="l">
              <a:defRPr lang="en-US" sz="40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편집하려면 클릭하세요</a:t>
            </a:r>
          </a:p>
        </p:txBody>
      </p:sp>
      <p:sp useBgFill="1"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6675" y="4157934"/>
            <a:ext cx="4100418" cy="1446364"/>
          </a:xfrm>
        </p:spPr>
        <p:txBody>
          <a:bodyPr lIns="2743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lang="en-US" sz="16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A98EE3D-8CD1-4C3F-BD1C-C98C9596463C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259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1B2FCC-99C4-4C2B-99B4-9C5E13D5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0975" y="782122"/>
            <a:ext cx="3619500" cy="2492828"/>
          </a:xfrm>
        </p:spPr>
        <p:txBody>
          <a:bodyPr rtlCol="0" anchor="b"/>
          <a:lstStyle>
            <a:lvl1pPr algn="l">
              <a:spcBef>
                <a:spcPts val="960"/>
              </a:spcBef>
              <a:spcAft>
                <a:spcPts val="600"/>
              </a:spcAft>
              <a:defRPr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8958888C-33C4-45BB-9053-0F238EBC25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740" y="0"/>
            <a:ext cx="3754712" cy="2675444"/>
          </a:xfrm>
          <a:ln>
            <a:noFill/>
          </a:ln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9" name="그림 개체 틀 10">
            <a:extLst>
              <a:ext uri="{FF2B5EF4-FFF2-40B4-BE49-F238E27FC236}">
                <a16:creationId xmlns:a16="http://schemas.microsoft.com/office/drawing/2014/main" id="{B5F49914-A317-424F-9214-203370D767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49972" y="0"/>
            <a:ext cx="3793815" cy="2675444"/>
          </a:xfrm>
          <a:ln>
            <a:noFill/>
          </a:ln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0" name="그림 개체 틀 10">
            <a:extLst>
              <a:ext uri="{FF2B5EF4-FFF2-40B4-BE49-F238E27FC236}">
                <a16:creationId xmlns:a16="http://schemas.microsoft.com/office/drawing/2014/main" id="{B68EE34D-80C0-4CEE-99D1-3C91F6626D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4740" y="2675444"/>
            <a:ext cx="7543904" cy="4182556"/>
          </a:xfrm>
          <a:ln>
            <a:noFill/>
          </a:ln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2" name="바닥글 개체 틀 4">
            <a:extLst>
              <a:ext uri="{FF2B5EF4-FFF2-40B4-BE49-F238E27FC236}">
                <a16:creationId xmlns:a16="http://schemas.microsoft.com/office/drawing/2014/main" id="{25E34894-A499-4CC3-9F3E-BB0B1268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</p:spPr>
        <p:txBody>
          <a:bodyPr rtlCol="0"/>
          <a:lstStyle/>
          <a:p>
            <a:pPr rtl="0"/>
            <a:r>
              <a:rPr lang="ko-KR" altLang="en-US" noProof="0"/>
              <a:t>샘플 바닥글 텍스트</a:t>
            </a:r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6F37D4A7-7BA4-4331-82C1-818D1B5B05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42275" y="3592286"/>
            <a:ext cx="3619500" cy="1992313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741879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3335" y="1233378"/>
            <a:ext cx="5697102" cy="1405366"/>
          </a:xfrm>
        </p:spPr>
        <p:txBody>
          <a:bodyPr rtlCol="0" anchor="b">
            <a:noAutofit/>
          </a:bodyPr>
          <a:lstStyle>
            <a:lvl1pPr algn="ctr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13795" y="3002281"/>
            <a:ext cx="5686437" cy="227139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lang="en-US" sz="20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F93FCD85-64A9-4257-8703-568A1629E1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96864" y="0"/>
            <a:ext cx="4572000" cy="6858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A47AB1B-8039-41F6-A255-B03F33FB63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FBC8FC98-420D-47E9-A6BF-65337349F5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016EE41C-5E1E-448A-AC09-A8C32B4A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000749"/>
            <a:ext cx="753545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A98EE3D-8CD1-4C3F-BD1C-C98C9596463C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73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나누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0693" y="4913529"/>
            <a:ext cx="9440034" cy="680691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29CC1453-4E18-4960-B6D5-529F625B9A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70693" y="5713343"/>
            <a:ext cx="9440034" cy="436942"/>
          </a:xfrm>
        </p:spPr>
        <p:txBody>
          <a:bodyPr rtlCol="0"/>
          <a:lstStyle>
            <a:lvl1pPr marL="36900" indent="0" algn="ctr">
              <a:buNone/>
              <a:defRPr/>
            </a:lvl1pPr>
          </a:lstStyle>
          <a:p>
            <a:pPr rtl="0"/>
            <a:r>
              <a:rPr lang="ko-KR" altLang="en-US" noProof="0"/>
              <a:t>부제목</a:t>
            </a:r>
          </a:p>
        </p:txBody>
      </p:sp>
      <p:sp>
        <p:nvSpPr>
          <p:cNvPr id="16" name="그림 개체 틀 15">
            <a:extLst>
              <a:ext uri="{FF2B5EF4-FFF2-40B4-BE49-F238E27FC236}">
                <a16:creationId xmlns:a16="http://schemas.microsoft.com/office/drawing/2014/main" id="{ADDA07CD-6F66-4875-B1ED-5D11B9642B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2938" y="642938"/>
            <a:ext cx="5130800" cy="3303587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7" name="그림 개체 틀 15">
            <a:extLst>
              <a:ext uri="{FF2B5EF4-FFF2-40B4-BE49-F238E27FC236}">
                <a16:creationId xmlns:a16="http://schemas.microsoft.com/office/drawing/2014/main" id="{E1CB1643-335F-4FF9-8A42-C565276130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17733" y="642937"/>
            <a:ext cx="5130800" cy="3303587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4843549-5E1B-48B7-A510-62458841074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192001" cy="4322278"/>
          </a:xfrm>
          <a:prstGeom prst="rect">
            <a:avLst/>
          </a:prstGeom>
        </p:spPr>
      </p:pic>
      <p:cxnSp>
        <p:nvCxnSpPr>
          <p:cNvPr id="11" name="직선 연결선(S) 10">
            <a:extLst>
              <a:ext uri="{FF2B5EF4-FFF2-40B4-BE49-F238E27FC236}">
                <a16:creationId xmlns:a16="http://schemas.microsoft.com/office/drawing/2014/main" id="{43B5FF67-7EEC-4AB0-8445-132F999228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>
            <a:off x="6096000" y="1609536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172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차트, 테이블, 시간 표시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샘플 바닥글 텍스트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972902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6754A53-50F5-4BFC-9D4B-69FF19B576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EE3AA4C-F452-4742-B62F-D92ACEB05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948" y="1233378"/>
            <a:ext cx="5441285" cy="2911902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C4A6F582-B177-429F-8965-8FC2335DBC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8948" y="4495800"/>
            <a:ext cx="5441286" cy="777874"/>
          </a:xfrm>
        </p:spPr>
        <p:txBody>
          <a:bodyPr rtlCol="0"/>
          <a:lstStyle>
            <a:lvl1pPr marL="36900" indent="0" algn="ctr">
              <a:buNone/>
              <a:defRPr/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708956-7306-4C30-B1DF-68E2666A2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6" y="6000749"/>
            <a:ext cx="5686438" cy="365125"/>
          </a:xfrm>
        </p:spPr>
        <p:txBody>
          <a:bodyPr rtlCol="0"/>
          <a:lstStyle/>
          <a:p>
            <a:pPr rtl="0"/>
            <a:r>
              <a:rPr lang="ko-KR" altLang="en-US" noProof="0"/>
              <a:t>샘플 바닥글 텍스트</a:t>
            </a:r>
          </a:p>
        </p:txBody>
      </p:sp>
      <p:sp>
        <p:nvSpPr>
          <p:cNvPr id="17" name="그림 개체 틀 16">
            <a:extLst>
              <a:ext uri="{FF2B5EF4-FFF2-40B4-BE49-F238E27FC236}">
                <a16:creationId xmlns:a16="http://schemas.microsoft.com/office/drawing/2014/main" id="{F5FA9922-F4B7-458A-B446-58C5673A30D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48600" y="642938"/>
            <a:ext cx="3700463" cy="2625725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8" name="그림 개체 틀 16">
            <a:extLst>
              <a:ext uri="{FF2B5EF4-FFF2-40B4-BE49-F238E27FC236}">
                <a16:creationId xmlns:a16="http://schemas.microsoft.com/office/drawing/2014/main" id="{A931B751-CD27-4E96-B65A-1D983D26503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48600" y="3600901"/>
            <a:ext cx="3700463" cy="2625725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1267807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49B87676-021D-46A4-8D5E-AAB45A5F2E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660053" y="2057400"/>
            <a:ext cx="2359477" cy="2743200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2" name="그림 개체 틀 31">
            <a:extLst>
              <a:ext uri="{FF2B5EF4-FFF2-40B4-BE49-F238E27FC236}">
                <a16:creationId xmlns:a16="http://schemas.microsoft.com/office/drawing/2014/main" id="{3E2461C8-280B-42BE-8793-5F1B2C4C0A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3796" y="2327275"/>
            <a:ext cx="1827818" cy="21812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256D654-5693-4897-AD58-F42CEECEC0E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452764" y="2057400"/>
            <a:ext cx="2359477" cy="2743200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E7D5C18-F020-4168-9A98-D4162006A8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6245475" y="2057400"/>
            <a:ext cx="2359477" cy="2743200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319BC3A-55C2-47AD-93E5-368070939BF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038186" y="2043502"/>
            <a:ext cx="2359477" cy="2743200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그림 개체 틀 31">
            <a:extLst>
              <a:ext uri="{FF2B5EF4-FFF2-40B4-BE49-F238E27FC236}">
                <a16:creationId xmlns:a16="http://schemas.microsoft.com/office/drawing/2014/main" id="{E249A1C0-506E-4C49-A763-DA0BF00B5A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8593" y="2327275"/>
            <a:ext cx="1827818" cy="21812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4" name="그림 개체 틀 31">
            <a:extLst>
              <a:ext uri="{FF2B5EF4-FFF2-40B4-BE49-F238E27FC236}">
                <a16:creationId xmlns:a16="http://schemas.microsoft.com/office/drawing/2014/main" id="{C9B12B3E-6E6A-4B9F-BCDC-ABAB3007AE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1305" y="2327275"/>
            <a:ext cx="1827818" cy="21812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5" name="그림 개체 틀 31">
            <a:extLst>
              <a:ext uri="{FF2B5EF4-FFF2-40B4-BE49-F238E27FC236}">
                <a16:creationId xmlns:a16="http://schemas.microsoft.com/office/drawing/2014/main" id="{961CEF8D-8303-439E-BDF8-3983FAE33E1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04015" y="2327275"/>
            <a:ext cx="1827818" cy="21812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6" name="텍스트 개체 틀 27">
            <a:extLst>
              <a:ext uri="{FF2B5EF4-FFF2-40B4-BE49-F238E27FC236}">
                <a16:creationId xmlns:a16="http://schemas.microsoft.com/office/drawing/2014/main" id="{4BDD0E13-DDEB-44F9-8676-F70405015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0054" y="5017734"/>
            <a:ext cx="2359476" cy="350292"/>
          </a:xfrm>
        </p:spPr>
        <p:txBody>
          <a:bodyPr rtlCol="0">
            <a:normAutofit/>
          </a:bodyPr>
          <a:lstStyle>
            <a:lvl1pPr marL="36900" indent="0" algn="ctr">
              <a:buNone/>
              <a:defRPr lang="en-US" sz="18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37" name="텍스트 개체 틀 27">
            <a:extLst>
              <a:ext uri="{FF2B5EF4-FFF2-40B4-BE49-F238E27FC236}">
                <a16:creationId xmlns:a16="http://schemas.microsoft.com/office/drawing/2014/main" id="{51948158-9C97-4517-B0D3-408524993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0054" y="5352052"/>
            <a:ext cx="2359476" cy="350292"/>
          </a:xfrm>
        </p:spPr>
        <p:txBody>
          <a:bodyPr rtlCol="0"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38" name="텍스트 개체 틀 27">
            <a:extLst>
              <a:ext uri="{FF2B5EF4-FFF2-40B4-BE49-F238E27FC236}">
                <a16:creationId xmlns:a16="http://schemas.microsoft.com/office/drawing/2014/main" id="{CA53CE84-6890-4263-ABB8-F39819C6A4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52764" y="5017734"/>
            <a:ext cx="2359476" cy="350292"/>
          </a:xfrm>
        </p:spPr>
        <p:txBody>
          <a:bodyPr rtlCol="0">
            <a:normAutofit/>
          </a:bodyPr>
          <a:lstStyle>
            <a:lvl1pPr marL="36900" indent="0" algn="ctr">
              <a:buNone/>
              <a:defRPr lang="en-US" sz="18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39" name="텍스트 개체 틀 27">
            <a:extLst>
              <a:ext uri="{FF2B5EF4-FFF2-40B4-BE49-F238E27FC236}">
                <a16:creationId xmlns:a16="http://schemas.microsoft.com/office/drawing/2014/main" id="{2C891989-38F5-4F8A-AD02-DBBD0666D1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52764" y="5352052"/>
            <a:ext cx="2359476" cy="350292"/>
          </a:xfrm>
        </p:spPr>
        <p:txBody>
          <a:bodyPr rtlCol="0"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40" name="텍스트 개체 틀 27">
            <a:extLst>
              <a:ext uri="{FF2B5EF4-FFF2-40B4-BE49-F238E27FC236}">
                <a16:creationId xmlns:a16="http://schemas.microsoft.com/office/drawing/2014/main" id="{470811B1-7881-44B2-88EA-0D7D0EE5CB0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45474" y="5017734"/>
            <a:ext cx="2359476" cy="350292"/>
          </a:xfrm>
        </p:spPr>
        <p:txBody>
          <a:bodyPr rtlCol="0">
            <a:normAutofit/>
          </a:bodyPr>
          <a:lstStyle>
            <a:lvl1pPr marL="36900" indent="0" algn="ctr">
              <a:buNone/>
              <a:defRPr lang="en-US" sz="18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41" name="텍스트 개체 틀 27">
            <a:extLst>
              <a:ext uri="{FF2B5EF4-FFF2-40B4-BE49-F238E27FC236}">
                <a16:creationId xmlns:a16="http://schemas.microsoft.com/office/drawing/2014/main" id="{42DCE357-186A-457C-951C-49B33EE59FB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45474" y="5352052"/>
            <a:ext cx="2359476" cy="350292"/>
          </a:xfrm>
        </p:spPr>
        <p:txBody>
          <a:bodyPr rtlCol="0"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42" name="텍스트 개체 틀 27">
            <a:extLst>
              <a:ext uri="{FF2B5EF4-FFF2-40B4-BE49-F238E27FC236}">
                <a16:creationId xmlns:a16="http://schemas.microsoft.com/office/drawing/2014/main" id="{125640C8-2610-4EE2-B7DB-43B69762CA6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38184" y="5017734"/>
            <a:ext cx="2359476" cy="350292"/>
          </a:xfrm>
        </p:spPr>
        <p:txBody>
          <a:bodyPr rtlCol="0">
            <a:normAutofit/>
          </a:bodyPr>
          <a:lstStyle>
            <a:lvl1pPr marL="36900" indent="0" algn="ctr">
              <a:buNone/>
              <a:defRPr lang="en-US" sz="18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43" name="텍스트 개체 틀 27">
            <a:extLst>
              <a:ext uri="{FF2B5EF4-FFF2-40B4-BE49-F238E27FC236}">
                <a16:creationId xmlns:a16="http://schemas.microsoft.com/office/drawing/2014/main" id="{A681FDE6-437A-4435-B435-9E095137BA7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38184" y="5352052"/>
            <a:ext cx="2359476" cy="350292"/>
          </a:xfrm>
        </p:spPr>
        <p:txBody>
          <a:bodyPr rtlCol="0"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A98EE3D-8CD1-4C3F-BD1C-C98C9596463C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8009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열(비교 슬라이드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37B721FF-D609-4D98-9D19-CF75AA8A54F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73936BD-C868-433F-8E84-D6DD8E640E3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샘플 바닥글 텍스트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928224A9-CB7A-4D21-8CA0-38125E298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4268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37B721FF-D609-4D98-9D19-CF75AA8A54F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040" y="1734506"/>
            <a:ext cx="3359592" cy="409995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73936BD-C868-433F-8E84-D6DD8E640E3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04" y="1734506"/>
            <a:ext cx="3359592" cy="4099959"/>
          </a:xfrm>
          <a:prstGeom prst="rect">
            <a:avLst/>
          </a:prstGeom>
        </p:spPr>
      </p:pic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001623" y="1855153"/>
            <a:ext cx="318294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1001623" y="2702103"/>
            <a:ext cx="318294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4499579" y="1855152"/>
            <a:ext cx="3192843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4499579" y="2702103"/>
            <a:ext cx="3192842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CB356B5-0EDC-4245-8878-C19DA25A30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904" y="1734506"/>
            <a:ext cx="3359592" cy="4099959"/>
          </a:xfrm>
          <a:prstGeom prst="rect">
            <a:avLst/>
          </a:prstGeom>
        </p:spPr>
      </p:pic>
      <p:sp>
        <p:nvSpPr>
          <p:cNvPr id="13" name="텍스트 개체 틀 4">
            <a:extLst>
              <a:ext uri="{FF2B5EF4-FFF2-40B4-BE49-F238E27FC236}">
                <a16:creationId xmlns:a16="http://schemas.microsoft.com/office/drawing/2014/main" id="{556C3DD2-AE94-4BA5-920E-A7EEE19296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35279" y="1855152"/>
            <a:ext cx="3192843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4" name="내용 개체 틀 5">
            <a:extLst>
              <a:ext uri="{FF2B5EF4-FFF2-40B4-BE49-F238E27FC236}">
                <a16:creationId xmlns:a16="http://schemas.microsoft.com/office/drawing/2014/main" id="{04BCB055-753B-4006-BF3C-73FC5A3C25D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035279" y="2702103"/>
            <a:ext cx="3192842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샘플 바닥글 텍스트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noProof="0" smtClean="0"/>
              <a:t>‹#›</a:t>
            </a:fld>
            <a:endParaRPr lang="ko-KR" altLang="en-US" noProof="0"/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CE1D954F-2A50-4751-9E47-BB4B7BD61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731621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05218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1" r:id="rId2"/>
    <p:sldLayoutId id="2147483679" r:id="rId3"/>
    <p:sldLayoutId id="2147483664" r:id="rId4"/>
    <p:sldLayoutId id="2147483660" r:id="rId5"/>
    <p:sldLayoutId id="2147483677" r:id="rId6"/>
    <p:sldLayoutId id="2147483678" r:id="rId7"/>
    <p:sldLayoutId id="2147483663" r:id="rId8"/>
    <p:sldLayoutId id="2147483676" r:id="rId9"/>
    <p:sldLayoutId id="2147483680" r:id="rId10"/>
    <p:sldLayoutId id="2147483659" r:id="rId11"/>
  </p:sldLayoutIdLst>
  <p:hf hdr="0"/>
  <p:txStyles>
    <p:titleStyle>
      <a:lvl1pPr algn="ctr" defTabSz="457200" rtl="0" eaLnBrk="1" latinLnBrk="1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맑은 고딕" panose="020B0503020000020004" pitchFamily="50" charset="-127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2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02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38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674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0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jpg"/><Relationship Id="rId5" Type="http://schemas.openxmlformats.org/officeDocument/2006/relationships/hyperlink" Target="https://swiperjs.com/swiper-api#event-navigationHide" TargetMode="External"/><Relationship Id="rId4" Type="http://schemas.openxmlformats.org/officeDocument/2006/relationships/hyperlink" Target="https://developer.mozilla.org/ko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kkukowiki.kr/w/%ED%88%AC%EC%8D%B8%ED%94%8C%EB%A0%88%EC%9D%B4%EC%8A%A4%EC%97%90%EC%9D%B4%EB%A6%AC%EC%8A%A4%ED%8A%B8%ED%95%B8%EB%93%9C%EB%93%9C%EB%A6%BD%EC%BB%A4%ED%94%BC%EB%B8%94%EB%9E%99%EA%B7%B8%EB%9D%BC%EC%9A%B4%EB%93%9C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개체 틀 21">
            <a:extLst>
              <a:ext uri="{FF2B5EF4-FFF2-40B4-BE49-F238E27FC236}">
                <a16:creationId xmlns:a16="http://schemas.microsoft.com/office/drawing/2014/main" id="{E2888B94-BE50-4E48-8F75-1E8AAD5AFA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6B4DAAE-D05B-9CF1-7B29-E774D4369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8" name="제목 17">
            <a:extLst>
              <a:ext uri="{FF2B5EF4-FFF2-40B4-BE49-F238E27FC236}">
                <a16:creationId xmlns:a16="http://schemas.microsoft.com/office/drawing/2014/main" id="{7F1C1DC8-8566-416D-A699-06A29F45B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3430" y="1762887"/>
            <a:ext cx="7665140" cy="2140251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 TWOSOME PLACE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 useBgFill="1">
        <p:nvSpPr>
          <p:cNvPr id="19" name="부제목 18">
            <a:extLst>
              <a:ext uri="{FF2B5EF4-FFF2-40B4-BE49-F238E27FC236}">
                <a16:creationId xmlns:a16="http://schemas.microsoft.com/office/drawing/2014/main" id="{B032DA7C-C3AD-4A99-8801-152FB4EE9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3430" y="3903138"/>
            <a:ext cx="7665139" cy="1191977"/>
          </a:xfrm>
        </p:spPr>
        <p:txBody>
          <a:bodyPr rtlCol="0"/>
          <a:lstStyle/>
          <a:p>
            <a:pPr rtl="0"/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김태련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6402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9252" y="2106570"/>
            <a:ext cx="4764087" cy="30432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2000" dirty="0" smtClean="0"/>
              <a:t>경로 설정을 정확히 하는 법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디버깅 하는 법</a:t>
            </a:r>
            <a:endParaRPr lang="en-US" altLang="ko-KR" sz="2000" dirty="0" smtClean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에러 코드 해석하는 법 </a:t>
            </a:r>
            <a:endParaRPr lang="en-US" altLang="ko-KR" sz="2000" dirty="0" smtClean="0"/>
          </a:p>
          <a:p>
            <a:endParaRPr lang="en-US" altLang="ko-KR" dirty="0"/>
          </a:p>
        </p:txBody>
      </p:sp>
      <p:sp>
        <p:nvSpPr>
          <p:cNvPr id="17" name="내용 개체 틀 16">
            <a:extLst>
              <a:ext uri="{FF2B5EF4-FFF2-40B4-BE49-F238E27FC236}">
                <a16:creationId xmlns:a16="http://schemas.microsoft.com/office/drawing/2014/main" id="{100CD54B-A9AA-134A-C1A9-9864397E9E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3167" y="1785257"/>
            <a:ext cx="4779581" cy="3960379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화면을 동적으로 만들어주는 이벤트</a:t>
            </a:r>
            <a:endParaRPr lang="en-US" altLang="ko-KR" dirty="0"/>
          </a:p>
          <a:p>
            <a:r>
              <a:rPr lang="en-US" altLang="ko-KR" dirty="0"/>
              <a:t>CSS @keyframe</a:t>
            </a:r>
          </a:p>
          <a:p>
            <a:r>
              <a:rPr lang="en-US" altLang="ko-KR" dirty="0"/>
              <a:t>Animation</a:t>
            </a:r>
          </a:p>
          <a:p>
            <a:r>
              <a:rPr lang="en-US" altLang="ko-KR" dirty="0" err="1"/>
              <a:t>SetInterval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지정된 간격으로 함수 호출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C6FD6B2E-F7BE-49BA-9913-D829B3AA1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</p:spPr>
        <p:txBody>
          <a:bodyPr rtlCol="0"/>
          <a:lstStyle/>
          <a:p>
            <a:r>
              <a:rPr lang="ko-KR" altLang="en-US"/>
              <a:t>샘플 바닥글 텍스트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8E10CF0C-2500-4311-BA81-B6A3B0ED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</p:spPr>
        <p:txBody>
          <a:bodyPr rtlCol="0"/>
          <a:lstStyle/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936CB0C3-DA3A-4D5B-BBF9-EC64C8919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000749"/>
            <a:ext cx="753545" cy="365125"/>
          </a:xfrm>
        </p:spPr>
        <p:txBody>
          <a:bodyPr rtlCol="0"/>
          <a:lstStyle/>
          <a:p>
            <a:fld id="{3A98EE3D-8CD1-4C3F-BD1C-C98C9596463C}" type="slidenum">
              <a:rPr lang="en-US" altLang="ko-KR" smtClean="0"/>
              <a:pPr/>
              <a:t>10</a:t>
            </a:fld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/>
          <a:lstStyle/>
          <a:p>
            <a:r>
              <a:rPr lang="ko-KR" altLang="en-US" dirty="0"/>
              <a:t>알고 싶은 내용</a:t>
            </a:r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69440" y="362521"/>
            <a:ext cx="5898114" cy="1357422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도움 받은 사이트</a:t>
            </a:r>
          </a:p>
        </p:txBody>
      </p:sp>
      <p:sp>
        <p:nvSpPr>
          <p:cNvPr id="3" name="부제목 2" descr="Tag=AccentColor&#10;Flavor=Light&#10;Target=Text"/>
          <p:cNvSpPr>
            <a:spLocks noGrp="1"/>
          </p:cNvSpPr>
          <p:nvPr>
            <p:ph type="subTitle" idx="13"/>
          </p:nvPr>
        </p:nvSpPr>
        <p:spPr>
          <a:xfrm>
            <a:off x="5369440" y="1963784"/>
            <a:ext cx="5898115" cy="2378074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https://www.w3schools.com/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https://developer.mozilla.org/ko/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endParaRPr lang="en-US" altLang="ko-KR" dirty="0"/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hlinkClick r:id="rId5"/>
              </a:rPr>
              <a:t>https://swiperjs.com/swiper-api#event-navigationHide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endParaRPr lang="en-US" altLang="ko-KR" dirty="0"/>
          </a:p>
          <a:p>
            <a:pPr rtl="0"/>
            <a:r>
              <a:rPr lang="en-US" altLang="ko-KR" dirty="0"/>
              <a:t>https://stackoverflow.com/</a:t>
            </a:r>
          </a:p>
          <a:p>
            <a:pPr rtl="0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7" name="그림 개체 틀 16" descr="혈액이 담긴 시험관">
            <a:extLst>
              <a:ext uri="{FF2B5EF4-FFF2-40B4-BE49-F238E27FC236}">
                <a16:creationId xmlns:a16="http://schemas.microsoft.com/office/drawing/2014/main" id="{A2D17E8B-7A48-40BF-8132-27E5B0DBE65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/>
          <a:stretch/>
        </p:blipFill>
        <p:spPr>
          <a:xfrm>
            <a:off x="-11113" y="0"/>
            <a:ext cx="4583113" cy="6858000"/>
          </a:xfrm>
        </p:spPr>
      </p:pic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C49536-DF0B-454A-9018-D4982C1EB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날짜 개체 틀 3">
            <a:extLst>
              <a:ext uri="{FF2B5EF4-FFF2-40B4-BE49-F238E27FC236}">
                <a16:creationId xmlns:a16="http://schemas.microsoft.com/office/drawing/2014/main" id="{13C31A86-88E1-4320-8DD9-95A3218AD1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</p:spPr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</a:p>
        </p:txBody>
      </p:sp>
      <p:sp>
        <p:nvSpPr>
          <p:cNvPr id="19" name="슬라이드 번호 개체 틀 5">
            <a:extLst>
              <a:ext uri="{FF2B5EF4-FFF2-40B4-BE49-F238E27FC236}">
                <a16:creationId xmlns:a16="http://schemas.microsoft.com/office/drawing/2014/main" id="{0F1BC668-CEDC-414E-9BE5-D2234A944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000749"/>
            <a:ext cx="753545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11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1612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개체 틀 22" descr="산 위에 쌓인 눈">
            <a:extLst>
              <a:ext uri="{FF2B5EF4-FFF2-40B4-BE49-F238E27FC236}">
                <a16:creationId xmlns:a16="http://schemas.microsoft.com/office/drawing/2014/main" id="{D7295B9C-2CB9-499D-8649-8B68BCBBD20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 useBgFill="1"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6676" y="1572884"/>
            <a:ext cx="4100417" cy="258505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</a:p>
        </p:txBody>
      </p:sp>
      <p:sp useBgFill="1">
        <p:nvSpPr>
          <p:cNvPr id="3" name="부제목 2" descr="Tag=AccentColor&#10;Flavor=Light&#10;Target=Text"/>
          <p:cNvSpPr>
            <a:spLocks noGrp="1"/>
          </p:cNvSpPr>
          <p:nvPr>
            <p:ph type="subTitle" idx="1"/>
          </p:nvPr>
        </p:nvSpPr>
        <p:spPr>
          <a:xfrm>
            <a:off x="1146675" y="4157934"/>
            <a:ext cx="4100418" cy="1446364"/>
          </a:xfrm>
        </p:spPr>
        <p:txBody>
          <a:bodyPr rtlCol="0">
            <a:normAutofit/>
          </a:bodyPr>
          <a:lstStyle/>
          <a:p>
            <a:pPr rtl="0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endParaRPr lang="en-US" altLang="ko-KR" dirty="0"/>
          </a:p>
          <a:p>
            <a:pPr rtl="0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/>
              <a:t>                                 </a:t>
            </a:r>
            <a:r>
              <a:rPr lang="ko-KR" altLang="en-US" dirty="0" err="1"/>
              <a:t>김태련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8509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텍스트 개체 틀 26">
            <a:extLst>
              <a:ext uri="{FF2B5EF4-FFF2-40B4-BE49-F238E27FC236}">
                <a16:creationId xmlns:a16="http://schemas.microsoft.com/office/drawing/2014/main" id="{8777AD14-B633-4803-B2EF-CF2A208D1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3795" y="1269276"/>
            <a:ext cx="5686437" cy="2271393"/>
          </a:xfrm>
        </p:spPr>
        <p:txBody>
          <a:bodyPr rtlCol="0">
            <a:noAutofit/>
          </a:bodyPr>
          <a:lstStyle/>
          <a:p>
            <a:pPr rtl="0"/>
            <a:r>
              <a:rPr lang="ko-KR" altLang="en-US" sz="2800" b="1" dirty="0">
                <a:latin typeface="+mj-ea"/>
                <a:ea typeface="+mj-ea"/>
              </a:rPr>
              <a:t>목차</a:t>
            </a:r>
            <a:endParaRPr lang="en-US" altLang="ko-KR" sz="2800" b="1" dirty="0">
              <a:latin typeface="+mj-ea"/>
              <a:ea typeface="+mj-ea"/>
            </a:endParaRPr>
          </a:p>
          <a:p>
            <a:pPr rtl="0"/>
            <a:r>
              <a:rPr lang="ko-KR" altLang="en-US" sz="2400" dirty="0">
                <a:latin typeface="+mn-ea"/>
                <a:ea typeface="+mn-ea"/>
              </a:rPr>
              <a:t>선정 배경 및 목적</a:t>
            </a:r>
            <a:endParaRPr lang="en-US" altLang="ko-KR" sz="2400" dirty="0">
              <a:latin typeface="+mn-ea"/>
              <a:ea typeface="+mn-ea"/>
            </a:endParaRPr>
          </a:p>
          <a:p>
            <a:pPr rtl="0"/>
            <a:r>
              <a:rPr lang="en-US" altLang="ko-KR" sz="2400" dirty="0">
                <a:latin typeface="+mn-ea"/>
                <a:ea typeface="+mn-ea"/>
              </a:rPr>
              <a:t>HTML</a:t>
            </a:r>
            <a:endParaRPr lang="ko-KR" altLang="en-US" sz="2400" dirty="0">
              <a:latin typeface="+mn-ea"/>
              <a:ea typeface="+mn-ea"/>
            </a:endParaRPr>
          </a:p>
          <a:p>
            <a:pPr rtl="0"/>
            <a:r>
              <a:rPr lang="en-US" altLang="ko-KR" sz="2400" dirty="0">
                <a:latin typeface="+mn-ea"/>
                <a:ea typeface="+mn-ea"/>
              </a:rPr>
              <a:t>CSS</a:t>
            </a:r>
          </a:p>
          <a:p>
            <a:pPr rtl="0"/>
            <a:r>
              <a:rPr lang="ko-KR" altLang="en-US" sz="2400" dirty="0">
                <a:latin typeface="+mn-ea"/>
                <a:ea typeface="+mn-ea"/>
              </a:rPr>
              <a:t>중요 소스</a:t>
            </a:r>
            <a:endParaRPr lang="en-US" altLang="ko-KR" sz="2400" dirty="0">
              <a:latin typeface="+mn-ea"/>
              <a:ea typeface="+mn-ea"/>
            </a:endParaRPr>
          </a:p>
          <a:p>
            <a:pPr rtl="0"/>
            <a:r>
              <a:rPr lang="ko-KR" altLang="en-US" sz="2400" dirty="0">
                <a:latin typeface="+mn-ea"/>
                <a:ea typeface="+mn-ea"/>
              </a:rPr>
              <a:t>구현하지 못한 소스</a:t>
            </a:r>
            <a:endParaRPr lang="en-US" altLang="ko-KR" sz="2400" dirty="0">
              <a:latin typeface="+mn-ea"/>
              <a:ea typeface="+mn-ea"/>
            </a:endParaRPr>
          </a:p>
          <a:p>
            <a:pPr rtl="0"/>
            <a:r>
              <a:rPr lang="ko-KR" altLang="en-US" sz="2400" dirty="0">
                <a:latin typeface="+mn-ea"/>
                <a:ea typeface="+mn-ea"/>
              </a:rPr>
              <a:t>도움</a:t>
            </a:r>
            <a:r>
              <a:rPr lang="en-US" altLang="ko-KR" sz="2400" dirty="0">
                <a:latin typeface="+mn-ea"/>
                <a:ea typeface="+mn-ea"/>
              </a:rPr>
              <a:t> </a:t>
            </a:r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96E3B60D-8F61-4010-B5A2-75CCE0009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9" name="그림 개체 틀 48">
            <a:extLst>
              <a:ext uri="{FF2B5EF4-FFF2-40B4-BE49-F238E27FC236}">
                <a16:creationId xmlns:a16="http://schemas.microsoft.com/office/drawing/2014/main" id="{0D8BC8F5-4101-493D-9289-8D175DE9D79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5190" r="5190"/>
          <a:stretch/>
        </p:blipFill>
        <p:spPr/>
      </p:pic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9B1013C3-6F9A-4629-9F2B-49280748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3B346791-1682-49BA-8758-84E6A10FB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8899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08833" y="580235"/>
            <a:ext cx="5697102" cy="734759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선정 배경 및 목적</a:t>
            </a:r>
          </a:p>
        </p:txBody>
      </p:sp>
      <p:sp>
        <p:nvSpPr>
          <p:cNvPr id="3" name="부제목 2" descr="Tag=AccentColor&#10;Flavor=Light&#10;Target=Text"/>
          <p:cNvSpPr>
            <a:spLocks noGrp="1"/>
          </p:cNvSpPr>
          <p:nvPr>
            <p:ph type="subTitle" idx="1"/>
          </p:nvPr>
        </p:nvSpPr>
        <p:spPr>
          <a:xfrm>
            <a:off x="913795" y="1541417"/>
            <a:ext cx="5686437" cy="3732257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깔끔한 페이지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endParaRPr lang="en-US" altLang="ko-KR" dirty="0"/>
          </a:p>
          <a:p>
            <a:pPr rtl="0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구현해보고 싶은 코드 존재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endParaRPr lang="en-US" altLang="ko-KR" dirty="0"/>
          </a:p>
          <a:p>
            <a:pPr rtl="0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적절한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CSS</a:t>
            </a:r>
          </a:p>
          <a:p>
            <a:pPr rtl="0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바닥글 개체 틀 4">
            <a:extLst>
              <a:ext uri="{FF2B5EF4-FFF2-40B4-BE49-F238E27FC236}">
                <a16:creationId xmlns:a16="http://schemas.microsoft.com/office/drawing/2014/main" id="{19D54D5B-AC4B-4406-96BC-DBEEF7645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</p:spPr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3" name="그림 개체 틀 22">
            <a:extLst>
              <a:ext uri="{FF2B5EF4-FFF2-40B4-BE49-F238E27FC236}">
                <a16:creationId xmlns:a16="http://schemas.microsoft.com/office/drawing/2014/main" id="{8E1CFD6C-2E4B-4106-8446-4BD0F6602F7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rcRect/>
          <a:stretch/>
        </p:blipFill>
        <p:spPr>
          <a:xfrm>
            <a:off x="7596864" y="0"/>
            <a:ext cx="4572000" cy="6858000"/>
          </a:xfrm>
        </p:spPr>
      </p:pic>
      <p:sp>
        <p:nvSpPr>
          <p:cNvPr id="17" name="날짜 개체 틀 3">
            <a:extLst>
              <a:ext uri="{FF2B5EF4-FFF2-40B4-BE49-F238E27FC236}">
                <a16:creationId xmlns:a16="http://schemas.microsoft.com/office/drawing/2014/main" id="{8A8C9A28-A876-4575-8501-8E5F69D8D2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</p:spPr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슬라이드 번호 개체 틀 5">
            <a:extLst>
              <a:ext uri="{FF2B5EF4-FFF2-40B4-BE49-F238E27FC236}">
                <a16:creationId xmlns:a16="http://schemas.microsoft.com/office/drawing/2014/main" id="{1ED457A1-2E40-4C44-A232-BAF8CDEB0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000749"/>
            <a:ext cx="753545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0F3467-C828-289A-7B0F-416D797313C3}"/>
              </a:ext>
            </a:extLst>
          </p:cNvPr>
          <p:cNvSpPr txBox="1"/>
          <p:nvPr/>
        </p:nvSpPr>
        <p:spPr>
          <a:xfrm>
            <a:off x="7596864" y="6858000"/>
            <a:ext cx="457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/>
              <a:t>알 수 없는 작성자 님의 </a:t>
            </a:r>
            <a:r>
              <a:rPr lang="ko-KR" altLang="en-US" sz="900">
                <a:hlinkClick r:id="rId4" tooltip="https://kkukowiki.kr/w/%ED%88%AC%EC%8D%B8%ED%94%8C%EB%A0%88%EC%9D%B4%EC%8A%A4%EC%97%90%EC%9D%B4%EB%A6%AC%EC%8A%A4%ED%8A%B8%ED%95%B8%EB%93%9C%EB%93%9C%EB%A6%BD%EC%BB%A4%ED%94%BC%EB%B8%94%EB%9E%99%EA%B7%B8%EB%9D%BC%EC%9A%B4%EB%93%9C"/>
              </a:rPr>
              <a:t>이 사진</a:t>
            </a:r>
            <a:r>
              <a:rPr lang="ko-KR" altLang="en-US" sz="900"/>
              <a:t>에는 </a:t>
            </a:r>
            <a:r>
              <a:rPr lang="ko-KR" altLang="en-US" sz="900">
                <a:hlinkClick r:id="rId5" tooltip="https://creativecommons.org/licenses/by-sa/3.0/"/>
              </a:rPr>
              <a:t>CC BY-SA</a:t>
            </a:r>
            <a:r>
              <a:rPr lang="ko-KR" altLang="en-US" sz="900"/>
              <a:t> 라이선스가 적용됩니다.</a:t>
            </a:r>
          </a:p>
        </p:txBody>
      </p:sp>
    </p:spTree>
    <p:extLst>
      <p:ext uri="{BB962C8B-B14F-4D97-AF65-F5344CB8AC3E}">
        <p14:creationId xmlns:p14="http://schemas.microsoft.com/office/powerpoint/2010/main" val="83597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+mj-ea"/>
                <a:ea typeface="+mj-ea"/>
              </a:rPr>
              <a:t>개발 일정표</a:t>
            </a:r>
            <a:endParaRPr lang="ko-KR" altLang="en-US" dirty="0">
              <a:latin typeface="+mj-ea"/>
              <a:ea typeface="+mj-ea"/>
            </a:endParaRPr>
          </a:p>
        </p:txBody>
      </p:sp>
      <p:graphicFrame>
        <p:nvGraphicFramePr>
          <p:cNvPr id="12" name="내용 개체 틀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7065972"/>
              </p:ext>
            </p:extLst>
          </p:nvPr>
        </p:nvGraphicFramePr>
        <p:xfrm>
          <a:off x="914400" y="2076447"/>
          <a:ext cx="10353681" cy="2896605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796437">
                  <a:extLst>
                    <a:ext uri="{9D8B030D-6E8A-4147-A177-3AD203B41FA5}">
                      <a16:colId xmlns:a16="http://schemas.microsoft.com/office/drawing/2014/main" val="26403725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4077365271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174632878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4016543840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397685259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1315439355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3980980560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1789985011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3703497084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5120187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1176933673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4132061664"/>
                    </a:ext>
                  </a:extLst>
                </a:gridCol>
                <a:gridCol w="796437">
                  <a:extLst>
                    <a:ext uri="{9D8B030D-6E8A-4147-A177-3AD203B41FA5}">
                      <a16:colId xmlns:a16="http://schemas.microsoft.com/office/drawing/2014/main" val="59867781"/>
                    </a:ext>
                  </a:extLst>
                </a:gridCol>
              </a:tblGrid>
              <a:tr h="5793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10/06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10/08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10/09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10/15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10/16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10/17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smtClean="0"/>
                        <a:t>10/18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23563"/>
                  </a:ext>
                </a:extLst>
              </a:tr>
              <a:tr h="57932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1069509"/>
                  </a:ext>
                </a:extLst>
              </a:tr>
              <a:tr h="57932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914240"/>
                  </a:ext>
                </a:extLst>
              </a:tr>
              <a:tr h="57932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311657"/>
                  </a:ext>
                </a:extLst>
              </a:tr>
              <a:tr h="57932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916530"/>
                  </a:ext>
                </a:extLst>
              </a:tr>
            </a:tbl>
          </a:graphicData>
        </a:graphic>
      </p:graphicFrame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샘플 바닥글 텍스트</a:t>
            </a:r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20XX</a:t>
            </a:r>
            <a:r>
              <a:rPr lang="ko-KR" altLang="en-US" smtClean="0"/>
              <a:t>년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ko-KR" smtClean="0"/>
              <a:pPr/>
              <a:t>4</a:t>
            </a:fld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5678905" y="3256547"/>
            <a:ext cx="1780674" cy="513348"/>
          </a:xfrm>
          <a:prstGeom prst="roundRect">
            <a:avLst/>
          </a:prstGeom>
          <a:solidFill>
            <a:srgbClr val="17BD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주제 선정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7234989" y="3769895"/>
            <a:ext cx="2486527" cy="57751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>
                <a:solidFill>
                  <a:schemeClr val="bg1"/>
                </a:solidFill>
              </a:rPr>
              <a:t>Html,css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</a:rPr>
              <a:t>개발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913795" y="2679031"/>
            <a:ext cx="5551173" cy="545431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JavaScript </a:t>
            </a:r>
            <a:r>
              <a:rPr lang="ko-KR" altLang="en-US" dirty="0" smtClean="0">
                <a:solidFill>
                  <a:schemeClr val="bg1"/>
                </a:solidFill>
              </a:rPr>
              <a:t>개념 이해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8855242" y="4347411"/>
            <a:ext cx="2277979" cy="62564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오류 수정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149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MAIN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046164A8-B02A-3C92-15CC-B8D6A80557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36900" indent="0" rtl="0">
              <a:buNone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&lt;Header&gt; 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&lt;nav&gt;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&lt;div&gt;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ul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&gt;&lt;li&gt;&lt;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ul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&gt;&lt;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ul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</a:p>
          <a:p>
            <a:pPr rtl="0"/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&lt;aside&gt;              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&lt;div&gt;&lt;span&gt;&lt;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em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</a:p>
          <a:p>
            <a:pPr rtl="0"/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&lt;footer&gt;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&lt;button&gt;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787551B6-C78E-75F1-B312-7A2D938DC2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ko-KR" dirty="0"/>
              <a:t>SUB</a:t>
            </a:r>
            <a:endParaRPr lang="ko-KR" altLang="en-US" dirty="0"/>
          </a:p>
        </p:txBody>
      </p:sp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6279D818-2F27-EBEB-A47F-14FD7DD1A2B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36900" indent="0" rtl="0">
              <a:buNone/>
            </a:pPr>
            <a:r>
              <a:rPr lang="en-US" altLang="ko-KR" dirty="0"/>
              <a:t> </a:t>
            </a:r>
            <a:r>
              <a:rPr lang="en-US" altLang="ko-KR" sz="2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&lt;Header&gt; 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&lt;nav&gt;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&lt;div&gt;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ul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&gt;&lt;li&gt;&lt;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ul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&gt;&lt;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ul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</a:p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&lt;h3&gt;</a:t>
            </a: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&lt;dl&gt;&lt;dt&gt;&lt;dd&gt;</a:t>
            </a:r>
          </a:p>
          <a:p>
            <a:pPr rtl="0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1312041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/>
          <a:lstStyle/>
          <a:p>
            <a:pPr rtl="0"/>
            <a:r>
              <a:rPr lang="en-US" altLang="ko-KR" b="1" dirty="0">
                <a:solidFill>
                  <a:schemeClr val="tx1">
                    <a:lumMod val="9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CSS</a:t>
            </a:r>
            <a:endParaRPr lang="ko-KR" altLang="en-US" b="1" dirty="0">
              <a:solidFill>
                <a:schemeClr val="tx1">
                  <a:lumMod val="9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FB4AA850-A6AA-4243-8196-0BBB80D7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</p:spPr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샘플 바닥글 텍스트</a:t>
            </a: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6F2FBAFE-D63F-4CBE-8235-62723C211D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44F56172-F0A1-4C57-A121-33FE46441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000749"/>
            <a:ext cx="753545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D63250-4E5B-7EE9-3F4E-DB9A24BE2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900"/>
            <a:ext cx="10353762" cy="3924299"/>
          </a:xfrm>
        </p:spPr>
        <p:txBody>
          <a:bodyPr>
            <a:normAutofit/>
          </a:bodyPr>
          <a:lstStyle/>
          <a:p>
            <a:r>
              <a:rPr lang="af-ZA" altLang="ko-KR" sz="2800" b="1" dirty="0">
                <a:solidFill>
                  <a:schemeClr val="tx1">
                    <a:lumMod val="95000"/>
                  </a:schemeClr>
                </a:solidFill>
                <a:effectLst/>
                <a:latin typeface="Consolas" panose="020B0609020204030204" pitchFamily="49" charset="0"/>
              </a:rPr>
              <a:t>font-family: "Mark Pro", "</a:t>
            </a:r>
            <a:r>
              <a:rPr lang="ko-KR" altLang="en-US" sz="2800" b="1" dirty="0">
                <a:solidFill>
                  <a:schemeClr val="tx1">
                    <a:lumMod val="95000"/>
                  </a:schemeClr>
                </a:solidFill>
                <a:effectLst/>
                <a:latin typeface="Consolas" panose="020B0609020204030204" pitchFamily="49" charset="0"/>
              </a:rPr>
              <a:t>맑은 고딕</a:t>
            </a:r>
            <a:r>
              <a:rPr lang="en-US" altLang="ko-KR" sz="2800" b="1" dirty="0">
                <a:solidFill>
                  <a:schemeClr val="tx1">
                    <a:lumMod val="95000"/>
                  </a:schemeClr>
                </a:solidFill>
                <a:effectLst/>
                <a:latin typeface="Consolas" panose="020B0609020204030204" pitchFamily="49" charset="0"/>
              </a:rPr>
              <a:t>", </a:t>
            </a:r>
            <a:r>
              <a:rPr lang="af-ZA" altLang="ko-KR" sz="2800" b="1" dirty="0">
                <a:solidFill>
                  <a:schemeClr val="tx1">
                    <a:lumMod val="95000"/>
                  </a:schemeClr>
                </a:solidFill>
                <a:effectLst/>
                <a:latin typeface="Consolas" panose="020B0609020204030204" pitchFamily="49" charset="0"/>
              </a:rPr>
              <a:t>sans-serif;</a:t>
            </a:r>
            <a:endParaRPr lang="en-US" altLang="ko-KR" sz="2800" dirty="0">
              <a:solidFill>
                <a:schemeClr val="tx1">
                  <a:lumMod val="95000"/>
                </a:schemeClr>
              </a:solidFill>
            </a:endParaRPr>
          </a:p>
          <a:p>
            <a:r>
              <a:rPr lang="en-US" altLang="ko-KR" sz="2800" dirty="0">
                <a:solidFill>
                  <a:schemeClr val="tx1">
                    <a:lumMod val="95000"/>
                  </a:schemeClr>
                </a:solidFill>
              </a:rPr>
              <a:t>Justify-content: space-between</a:t>
            </a:r>
          </a:p>
          <a:p>
            <a:r>
              <a:rPr lang="en-US" altLang="ko-KR" sz="2800" dirty="0">
                <a:solidFill>
                  <a:schemeClr val="tx1">
                    <a:lumMod val="95000"/>
                  </a:schemeClr>
                </a:solidFill>
              </a:rPr>
              <a:t>align-items: baseline</a:t>
            </a:r>
          </a:p>
          <a:p>
            <a:r>
              <a:rPr lang="en-US" altLang="ko-KR" sz="2800" dirty="0">
                <a:solidFill>
                  <a:schemeClr val="tx1">
                    <a:lumMod val="95000"/>
                  </a:schemeClr>
                </a:solidFill>
              </a:rPr>
              <a:t>--swiper-navigation-size</a:t>
            </a:r>
          </a:p>
          <a:p>
            <a:r>
              <a:rPr lang="en-US" altLang="ko-KR" sz="2800" dirty="0">
                <a:solidFill>
                  <a:schemeClr val="tx1">
                    <a:lumMod val="95000"/>
                  </a:schemeClr>
                </a:solidFill>
              </a:rPr>
              <a:t>Display: inline-block</a:t>
            </a:r>
            <a:endParaRPr lang="ko-KR" altLang="en-US" sz="280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/>
          <a:lstStyle/>
          <a:p>
            <a:pPr rtl="0"/>
            <a:r>
              <a:rPr lang="ko-KR" altLang="en-US" b="1" dirty="0">
                <a:latin typeface="+mj-lt"/>
                <a:ea typeface="맑은 고딕" panose="020B0503020000020004" pitchFamily="50" charset="-127"/>
              </a:rPr>
              <a:t>중요 소스 코드</a:t>
            </a: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67098CCA-61C7-4825-B23A-6A8E42906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000749"/>
            <a:ext cx="753545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C070F17F-1677-6F54-3E8F-A018B9511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&lt;nav&gt;</a:t>
            </a:r>
            <a:r>
              <a:rPr lang="ko-KR" altLang="en-US" sz="2800" dirty="0"/>
              <a:t>를 사용해 </a:t>
            </a:r>
            <a:r>
              <a:rPr lang="en-US" altLang="ko-KR" sz="2800" dirty="0"/>
              <a:t>&lt;header&gt;</a:t>
            </a:r>
            <a:r>
              <a:rPr lang="ko-KR" altLang="en-US" sz="2800" dirty="0"/>
              <a:t>부분에 하위 메뉴 생성</a:t>
            </a:r>
            <a:endParaRPr lang="en-US" altLang="ko-KR" sz="2800" dirty="0"/>
          </a:p>
          <a:p>
            <a:r>
              <a:rPr lang="en-US" altLang="ko-KR" sz="2800" dirty="0"/>
              <a:t>&lt;</a:t>
            </a:r>
            <a:r>
              <a:rPr lang="en-US" altLang="ko-KR" sz="2800" dirty="0" err="1"/>
              <a:t>ul</a:t>
            </a:r>
            <a:r>
              <a:rPr lang="en-US" altLang="ko-KR" sz="2800" dirty="0"/>
              <a:t>&gt;&lt;li&gt;</a:t>
            </a:r>
            <a:r>
              <a:rPr lang="ko-KR" altLang="en-US" sz="2800" dirty="0"/>
              <a:t>를 사용해 각 목록의 세부적인 항목 생성</a:t>
            </a:r>
            <a:endParaRPr lang="en-US" altLang="ko-KR" sz="2800" dirty="0"/>
          </a:p>
          <a:p>
            <a:r>
              <a:rPr lang="en-US" altLang="ko-KR" sz="2800" dirty="0"/>
              <a:t>&lt;aside&gt;</a:t>
            </a:r>
            <a:r>
              <a:rPr lang="ko-KR" altLang="en-US" sz="2800" dirty="0"/>
              <a:t>를 사용해 오른쪽에 </a:t>
            </a:r>
            <a:r>
              <a:rPr lang="en-US" altLang="ko-KR" sz="2800" dirty="0"/>
              <a:t>scroll bar </a:t>
            </a:r>
            <a:r>
              <a:rPr lang="ko-KR" altLang="en-US" sz="2800" dirty="0" smtClean="0"/>
              <a:t>생성</a:t>
            </a:r>
            <a:endParaRPr lang="en-US" altLang="ko-KR" sz="2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476" y="3993801"/>
            <a:ext cx="7430537" cy="20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29693" y="251079"/>
            <a:ext cx="5441285" cy="2911902"/>
          </a:xfrm>
        </p:spPr>
        <p:txBody>
          <a:bodyPr rtlCol="0">
            <a:noAutofit/>
          </a:bodyPr>
          <a:lstStyle/>
          <a:p>
            <a:pPr rtl="0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구현해보고자 한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소스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바닥글 개체 틀 4">
            <a:extLst>
              <a:ext uri="{FF2B5EF4-FFF2-40B4-BE49-F238E27FC236}">
                <a16:creationId xmlns:a16="http://schemas.microsoft.com/office/drawing/2014/main" id="{751ACC54-1C9F-4F17-86C0-8E34CAB59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3796" y="6000749"/>
            <a:ext cx="5686438" cy="365125"/>
          </a:xfrm>
        </p:spPr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샘플 바닥글 텍스트</a:t>
            </a:r>
          </a:p>
        </p:txBody>
      </p:sp>
      <p:sp>
        <p:nvSpPr>
          <p:cNvPr id="44" name="날짜 개체 틀 3">
            <a:extLst>
              <a:ext uri="{FF2B5EF4-FFF2-40B4-BE49-F238E27FC236}">
                <a16:creationId xmlns:a16="http://schemas.microsoft.com/office/drawing/2014/main" id="{39391844-D7E3-44D6-B87F-E83C2C418BBB}"/>
              </a:ext>
            </a:extLst>
          </p:cNvPr>
          <p:cNvSpPr txBox="1">
            <a:spLocks/>
          </p:cNvSpPr>
          <p:nvPr/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r>
              <a:rPr lang="en-US" altLang="ko-KR"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20XX</a:t>
            </a:r>
            <a:r>
              <a:rPr lang="ko-KR" altLang="en-US"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</a:p>
        </p:txBody>
      </p:sp>
      <p:sp>
        <p:nvSpPr>
          <p:cNvPr id="46" name="슬라이드 번호 개체 틀 5">
            <a:extLst>
              <a:ext uri="{FF2B5EF4-FFF2-40B4-BE49-F238E27FC236}">
                <a16:creationId xmlns:a16="http://schemas.microsoft.com/office/drawing/2014/main" id="{F40844C9-67FE-4E2E-AA09-6FF959A68FF0}"/>
              </a:ext>
            </a:extLst>
          </p:cNvPr>
          <p:cNvSpPr txBox="1">
            <a:spLocks/>
          </p:cNvSpPr>
          <p:nvPr/>
        </p:nvSpPr>
        <p:spPr>
          <a:xfrm>
            <a:off x="10514011" y="6000749"/>
            <a:ext cx="753545" cy="36512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r" rtl="0">
              <a:buNone/>
            </a:pPr>
            <a:fld id="{3A98EE3D-8CD1-4C3F-BD1C-C98C9596463C}" type="slidenum">
              <a:rPr lang="en-US" altLang="ko-KR" sz="1000" smtClean="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pPr marL="36900" indent="0" algn="r" rtl="0">
                <a:buNone/>
              </a:pPr>
              <a:t>8</a:t>
            </a:fld>
            <a:endParaRPr lang="ko-KR" altLang="en-US" sz="1000">
              <a:solidFill>
                <a:schemeClr val="tx1">
                  <a:lumMod val="95000"/>
                </a:schemeClr>
              </a:solidFill>
              <a:effectLst>
                <a:outerShdw blurRad="50800" dist="38100" dir="2700000" algn="tl" rotWithShape="0">
                  <a:schemeClr val="bg1">
                    <a:alpha val="43000"/>
                  </a:scheme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5783ED50-3719-4713-32B1-2BD158BD04D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4600" r="14600"/>
          <a:stretch>
            <a:fillRect/>
          </a:stretch>
        </p:blipFill>
        <p:spPr>
          <a:xfrm>
            <a:off x="836023" y="255313"/>
            <a:ext cx="4843463" cy="3345588"/>
          </a:xfrm>
        </p:spPr>
      </p:pic>
      <p:pic>
        <p:nvPicPr>
          <p:cNvPr id="13" name="그림 개체 틀 12">
            <a:extLst>
              <a:ext uri="{FF2B5EF4-FFF2-40B4-BE49-F238E27FC236}">
                <a16:creationId xmlns:a16="http://schemas.microsoft.com/office/drawing/2014/main" id="{DAEFA6DD-2E08-75AC-C5C0-2E64F09C88B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4335" r="14335"/>
          <a:stretch/>
        </p:blipFill>
        <p:spPr>
          <a:xfrm>
            <a:off x="4287396" y="2920951"/>
            <a:ext cx="4843463" cy="3450274"/>
          </a:xfrm>
        </p:spPr>
      </p:pic>
    </p:spTree>
    <p:extLst>
      <p:ext uri="{BB962C8B-B14F-4D97-AF65-F5344CB8AC3E}">
        <p14:creationId xmlns:p14="http://schemas.microsoft.com/office/powerpoint/2010/main" val="1716500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구현하려던 소스</a:t>
            </a:r>
            <a:endParaRPr lang="ko-KR" altLang="en-US" dirty="0"/>
          </a:p>
        </p:txBody>
      </p:sp>
      <p:pic>
        <p:nvPicPr>
          <p:cNvPr id="9" name="내용 개체 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303" y="1662132"/>
            <a:ext cx="6096851" cy="342947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93" y="1662132"/>
            <a:ext cx="5158135" cy="180641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168" y="3451286"/>
            <a:ext cx="8973802" cy="828791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1546167" y="3104221"/>
            <a:ext cx="1421476" cy="4938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오류 내용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5871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739356_TF55991576_Win32" id="{390C0AA2-4120-4991-AE7C-2D5CF1007660}" vid="{AEE4D785-B8DB-4EE7-85C1-F6F60EE54FF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F06F3F2-9398-47DD-B339-5E062F7F29B5}">
  <ds:schemaRefs>
    <ds:schemaRef ds:uri="230e9df3-be65-4c73-a93b-d1236ebd677e"/>
    <ds:schemaRef ds:uri="http://purl.org/dc/dcmitype/"/>
    <ds:schemaRef ds:uri="http://purl.org/dc/terms/"/>
    <ds:schemaRef ds:uri="http://purl.org/dc/elements/1.1/"/>
    <ds:schemaRef ds:uri="71af3243-3dd4-4a8d-8c0d-dd76da1f02a5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schemas.microsoft.com/sharepoint/v3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0EF115D-73C4-4C20-A44F-97481CD74C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1D2C913-C7E9-427D-8C7B-4D2DB36F60B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슬레이트 디자인</Template>
  <TotalTime>319</TotalTime>
  <Words>296</Words>
  <Application>Microsoft Office PowerPoint</Application>
  <PresentationFormat>와이드스크린</PresentationFormat>
  <Paragraphs>117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돋움</vt:lpstr>
      <vt:lpstr>맑은 고딕</vt:lpstr>
      <vt:lpstr>Calibri</vt:lpstr>
      <vt:lpstr>Calisto MT</vt:lpstr>
      <vt:lpstr>Consolas</vt:lpstr>
      <vt:lpstr>Wingdings 2</vt:lpstr>
      <vt:lpstr>SlateVTI</vt:lpstr>
      <vt:lpstr>A TWOSOME PLACE</vt:lpstr>
      <vt:lpstr>PowerPoint 프레젠테이션</vt:lpstr>
      <vt:lpstr>선정 배경 및 목적</vt:lpstr>
      <vt:lpstr>개발 일정표</vt:lpstr>
      <vt:lpstr>HTML</vt:lpstr>
      <vt:lpstr>CSS</vt:lpstr>
      <vt:lpstr>중요 소스 코드</vt:lpstr>
      <vt:lpstr>구현해보고자 한  소스</vt:lpstr>
      <vt:lpstr>구현하려던 소스</vt:lpstr>
      <vt:lpstr>알고 싶은 내용</vt:lpstr>
      <vt:lpstr>도움 받은 사이트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TWOSOME PLACE</dc:title>
  <dc:creator>user</dc:creator>
  <cp:lastModifiedBy>hi</cp:lastModifiedBy>
  <cp:revision>5</cp:revision>
  <dcterms:created xsi:type="dcterms:W3CDTF">2023-10-17T11:48:26Z</dcterms:created>
  <dcterms:modified xsi:type="dcterms:W3CDTF">2023-10-18T05:42:13Z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